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1743" autoAdjust="0"/>
    <p:restoredTop sz="94660"/>
  </p:normalViewPr>
  <p:slideViewPr>
    <p:cSldViewPr>
      <p:cViewPr varScale="1">
        <p:scale>
          <a:sx n="42" d="100"/>
          <a:sy n="42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E1CA2-2D54-4C17-8648-F5E388B699BA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7E78E-8749-4C56-B7EE-66ADA9EC1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7E78E-8749-4C56-B7EE-66ADA9EC1A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3D4A-BD94-49A8-8BF8-12BB1E58B322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93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pictures and try to understand</a:t>
            </a:r>
            <a:endParaRPr lang="en-US" sz="2800" dirty="0"/>
          </a:p>
        </p:txBody>
      </p:sp>
      <p:pic>
        <p:nvPicPr>
          <p:cNvPr id="1026" name="Picture 2" descr="D:\kader\mang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74097"/>
            <a:ext cx="4343400" cy="47695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172200"/>
            <a:ext cx="8839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Each </a:t>
            </a:r>
            <a:r>
              <a:rPr lang="en-US" sz="2800" dirty="0" smtClean="0"/>
              <a:t>of </a:t>
            </a:r>
            <a:r>
              <a:rPr lang="en-US" sz="2800" dirty="0" smtClean="0"/>
              <a:t>the students will get  a  mango.</a:t>
            </a:r>
            <a:endParaRPr lang="en-US" sz="2800" dirty="0"/>
          </a:p>
        </p:txBody>
      </p:sp>
      <p:pic>
        <p:nvPicPr>
          <p:cNvPr id="1027" name="Picture 3" descr="D:\kader\kids-going-to-school-group-together-348717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526099" cy="48496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ader\1887d3674665582f41bc1175872d8a4d.jp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288" y="0"/>
            <a:ext cx="8963712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is the book </a:t>
            </a:r>
            <a:r>
              <a:rPr lang="en-US" sz="3200" i="1" dirty="0" smtClean="0"/>
              <a:t>which</a:t>
            </a:r>
            <a:r>
              <a:rPr lang="en-US" sz="3200" dirty="0" smtClean="0"/>
              <a:t> </a:t>
            </a:r>
            <a:r>
              <a:rPr lang="en-US" sz="3200" dirty="0" smtClean="0"/>
              <a:t>he gave me yesterday.</a:t>
            </a:r>
            <a:endParaRPr lang="en-US" sz="3200" dirty="0"/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ader\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8839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is the village </a:t>
            </a:r>
            <a:r>
              <a:rPr lang="en-US" sz="3200" i="1" dirty="0" smtClean="0"/>
              <a:t>where</a:t>
            </a:r>
            <a:r>
              <a:rPr lang="en-US" sz="3200" dirty="0" smtClean="0"/>
              <a:t> </a:t>
            </a:r>
            <a:r>
              <a:rPr lang="en-US" sz="3200" dirty="0" smtClean="0"/>
              <a:t>I was born</a:t>
            </a:r>
            <a:endParaRPr lang="en-US" sz="3200" dirty="0"/>
          </a:p>
        </p:txBody>
      </p: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kader\how-to-draw-a-house_1_00000000210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is the house  </a:t>
            </a:r>
            <a:r>
              <a:rPr lang="en-US" sz="3200" i="1" dirty="0" smtClean="0"/>
              <a:t>that </a:t>
            </a:r>
            <a:r>
              <a:rPr lang="en-US" sz="3200" dirty="0" smtClean="0"/>
              <a:t> </a:t>
            </a:r>
            <a:r>
              <a:rPr lang="en-US" sz="3200" dirty="0" smtClean="0"/>
              <a:t>we bought last year.</a:t>
            </a:r>
            <a:endParaRPr lang="en-US" sz="3200" dirty="0"/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7. Relative pronoun;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is used  after a noun or a pronoun to show  the relation with them </a:t>
            </a:r>
            <a:r>
              <a:rPr lang="en-US" sz="3200" smtClean="0"/>
              <a:t>and joins </a:t>
            </a:r>
            <a:r>
              <a:rPr lang="en-US" sz="3200" dirty="0" smtClean="0"/>
              <a:t>two sentences.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Note; Who, Which, That, what,  whom, whose ,where</a:t>
            </a:r>
          </a:p>
          <a:p>
            <a:r>
              <a:rPr lang="en-US" sz="3200" dirty="0" smtClean="0"/>
              <a:t>are  used as  relative  pronoun.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971800"/>
            <a:ext cx="2819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Join  the sentences by using relative pronoun.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38600"/>
            <a:ext cx="9144000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I  saw some boys. They were playing in the field.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The boy came here. He is my brother.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Father gave me the pen. The pen writes well.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He bought a house. The house was made of bricks.</a:t>
            </a:r>
            <a:endParaRPr lang="en-US" sz="3200" dirty="0"/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63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pictures and try </a:t>
            </a:r>
            <a:r>
              <a:rPr lang="en-US" sz="3200" smtClean="0"/>
              <a:t>to understand;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  wash </a:t>
            </a:r>
            <a:r>
              <a:rPr lang="en-US" sz="2800" i="1" dirty="0" smtClean="0"/>
              <a:t>myself </a:t>
            </a:r>
            <a:r>
              <a:rPr lang="en-US" sz="2800" dirty="0" smtClean="0"/>
              <a:t> </a:t>
            </a:r>
            <a:r>
              <a:rPr lang="en-US" sz="2800" dirty="0" smtClean="0"/>
              <a:t>when I  get up.</a:t>
            </a:r>
            <a:endParaRPr lang="en-US" sz="2800" dirty="0"/>
          </a:p>
        </p:txBody>
      </p:sp>
      <p:pic>
        <p:nvPicPr>
          <p:cNvPr id="1028" name="Picture 4" descr="D:\kader\face w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der\Hanging a 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943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man is </a:t>
            </a:r>
            <a:r>
              <a:rPr lang="en-US" sz="3200" dirty="0" smtClean="0"/>
              <a:t>hanging</a:t>
            </a:r>
            <a:r>
              <a:rPr lang="en-US" sz="3200" i="1" dirty="0" smtClean="0"/>
              <a:t> himself.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34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8. Reflexive /Emphatic pronoun;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Here  ‘’ myself ‘’ and ‘’himself ‘’ are called reflexive  pronoun because the action done by the subject  turns back  upon the</a:t>
            </a:r>
          </a:p>
          <a:p>
            <a:r>
              <a:rPr lang="en-US" sz="2800" dirty="0" smtClean="0"/>
              <a:t>subject.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*When ‘’self’’ is added to  my, your, him, her, it, and ‘’selves’’ to   </a:t>
            </a:r>
          </a:p>
          <a:p>
            <a:r>
              <a:rPr lang="en-US" sz="2400" dirty="0" smtClean="0"/>
              <a:t>Our, your, them, these are called  reflexive/emphatic pronouns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*When myself., ourselves, itself, himself, themselves are used for the sake of emphasis these are called Emphatic pronouns.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962400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9144000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1.I  myself do  the sum.</a:t>
            </a:r>
          </a:p>
          <a:p>
            <a:r>
              <a:rPr lang="en-US" sz="2800" dirty="0" smtClean="0"/>
              <a:t>2.He himself admitted his guilt.</a:t>
            </a:r>
          </a:p>
          <a:p>
            <a:r>
              <a:rPr lang="en-US" sz="2800" dirty="0" smtClean="0"/>
              <a:t>3.They themselves did  the work.</a:t>
            </a:r>
          </a:p>
          <a:p>
            <a:r>
              <a:rPr lang="en-US" sz="2800" dirty="0" smtClean="0"/>
              <a:t>4.The  town  itself is not very large.</a:t>
            </a:r>
            <a:endParaRPr lang="en-US" sz="2800" dirty="0"/>
          </a:p>
        </p:txBody>
      </p:sp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029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EVALUATION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Fill in the following gaps with suitable  pronouns.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This is the pen----he lost.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He killed------.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rice of  Barisal is better than------of </a:t>
            </a:r>
            <a:r>
              <a:rPr lang="en-US" sz="2800" dirty="0" err="1" smtClean="0"/>
              <a:t>Dinajpur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------of the boys  will get a prize.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-------will help you 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 want-------of these pens.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They  built the house--------.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-------can count the starts.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-------is  that in your pocket 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------is my  book and------is yours.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019800"/>
            <a:ext cx="4876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THANK YOU</a:t>
            </a:r>
            <a:endParaRPr lang="en-US" sz="3600" dirty="0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der\a-depiction-of-village-fair-beside-the-river-in-bangladesh-E4F16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66800" y="-2247901"/>
            <a:ext cx="10896600" cy="9105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762000" y="5257800"/>
            <a:ext cx="1074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Everyone</a:t>
            </a:r>
            <a:r>
              <a:rPr lang="en-US" sz="3200" dirty="0" smtClean="0"/>
              <a:t> </a:t>
            </a:r>
            <a:r>
              <a:rPr lang="en-US" sz="3200" dirty="0" smtClean="0"/>
              <a:t>of them went to the village fair</a:t>
            </a:r>
            <a:endParaRPr lang="en-US" sz="3200" dirty="0"/>
          </a:p>
        </p:txBody>
      </p:sp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der\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Either</a:t>
            </a:r>
            <a:r>
              <a:rPr lang="en-US" sz="3600" dirty="0" smtClean="0"/>
              <a:t> </a:t>
            </a:r>
            <a:r>
              <a:rPr lang="en-US" sz="3600" dirty="0" smtClean="0"/>
              <a:t>of the students come from  village.</a:t>
            </a:r>
            <a:endParaRPr lang="en-US" sz="3600" dirty="0"/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ader\taj mah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4"/>
            <a:ext cx="9144000" cy="60167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Neither </a:t>
            </a:r>
            <a:r>
              <a:rPr lang="en-US" sz="3200" dirty="0" smtClean="0"/>
              <a:t> </a:t>
            </a:r>
            <a:r>
              <a:rPr lang="en-US" sz="3200" dirty="0" smtClean="0"/>
              <a:t>of them could visit the  </a:t>
            </a:r>
            <a:r>
              <a:rPr lang="en-US" sz="3200" dirty="0" err="1" smtClean="0"/>
              <a:t>Tajmahal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Distributive pronoun;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 distributive pronoun separates one person or thing from  a number of persons or things.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57400"/>
            <a:ext cx="289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EXAMPLES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Each, Everyone, Either, Neither, None  etc.</a:t>
            </a:r>
            <a:endParaRPr lang="en-US" sz="4000" dirty="0"/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534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Look at the pictures and try to understand;</a:t>
            </a:r>
            <a:endParaRPr lang="en-US" sz="3600" dirty="0"/>
          </a:p>
        </p:txBody>
      </p:sp>
      <p:pic>
        <p:nvPicPr>
          <p:cNvPr id="5122" name="Picture 2" descr="D:\kader\picture_header_s-sc-w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should help one another to live in peace</a:t>
            </a:r>
            <a:endParaRPr lang="en-US" sz="3600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484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we two work together we should help each other.</a:t>
            </a:r>
            <a:endParaRPr lang="en-US" sz="2800" dirty="0"/>
          </a:p>
        </p:txBody>
      </p:sp>
      <p:pic>
        <p:nvPicPr>
          <p:cNvPr id="6146" name="Picture 2" descr="D:\kader\two-boat 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2192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Reciprocal  pronoun;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It is used to  indicate  the relation between two or more persons.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Note;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1.Each other is  used to indicate two persons.</a:t>
            </a:r>
          </a:p>
          <a:p>
            <a:r>
              <a:rPr lang="en-US" sz="3600" dirty="0" smtClean="0"/>
              <a:t>2.One another is used to indicate more than two persons.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6.</a:t>
            </a:r>
            <a:endParaRPr lang="en-US" sz="4800" dirty="0"/>
          </a:p>
        </p:txBody>
      </p:sp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ader\doctor.d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186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Look at the pictures and try to understand.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man </a:t>
            </a:r>
            <a:r>
              <a:rPr lang="en-US" sz="3200" i="1" dirty="0" smtClean="0"/>
              <a:t>who</a:t>
            </a:r>
            <a:r>
              <a:rPr lang="en-US" sz="3200" dirty="0" smtClean="0"/>
              <a:t> </a:t>
            </a:r>
            <a:r>
              <a:rPr lang="en-US" sz="3200" dirty="0" smtClean="0"/>
              <a:t>died yesterday was my uncle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511</Words>
  <Application>Microsoft Office PowerPoint</Application>
  <PresentationFormat>On-screen Show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130</cp:revision>
  <dcterms:created xsi:type="dcterms:W3CDTF">2016-12-07T06:41:00Z</dcterms:created>
  <dcterms:modified xsi:type="dcterms:W3CDTF">2016-12-26T03:03:59Z</dcterms:modified>
</cp:coreProperties>
</file>